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8BF1-9F86-174E-89FC-5724412BEB3D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6A886-5632-A04D-9C01-60E23568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9B158-A2FB-924B-A9B2-A4F1EF308C6C}" type="slidenum">
              <a:rPr lang="en-US"/>
              <a:pPr/>
              <a:t>1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9B158-A2FB-924B-A9B2-A4F1EF308C6C}" type="slidenum">
              <a:rPr lang="en-US"/>
              <a:pPr/>
              <a:t>2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9B158-A2FB-924B-A9B2-A4F1EF308C6C}" type="slidenum">
              <a:rPr lang="en-US"/>
              <a:pPr/>
              <a:t>3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9B158-A2FB-924B-A9B2-A4F1EF308C6C}" type="slidenum">
              <a:rPr lang="en-US"/>
              <a:pPr/>
              <a:t>4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9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9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8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040F-875F-4D49-9540-360A5E07F22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3788A-0329-5145-9C60-C87A07B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5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>
                <a:latin typeface="Times New Roman" charset="0"/>
              </a:rPr>
              <a:t>GCom</a:t>
            </a:r>
            <a:endParaRPr lang="en-US" dirty="0">
              <a:latin typeface="Times New Roman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fontScale="85000" lnSpcReduction="20000"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err="1" smtClean="0">
                <a:latin typeface="Times New Roman" charset="0"/>
              </a:rPr>
              <a:t>GCom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is</a:t>
            </a:r>
            <a:r>
              <a:rPr lang="pt-BR" dirty="0" smtClean="0">
                <a:latin typeface="Times New Roman" charset="0"/>
              </a:rPr>
              <a:t> a P2P system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A</a:t>
            </a:r>
            <a:r>
              <a:rPr lang="pt-BR" dirty="0" err="1" smtClean="0">
                <a:latin typeface="Times New Roman" charset="0"/>
              </a:rPr>
              <a:t>ll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peers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should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have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the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same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responsibility</a:t>
            </a:r>
            <a:endParaRPr lang="pt-BR" dirty="0" smtClean="0">
              <a:latin typeface="Times New Roman" charset="0"/>
            </a:endParaRP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T</a:t>
            </a:r>
            <a:r>
              <a:rPr lang="pt-BR" dirty="0" err="1" smtClean="0">
                <a:latin typeface="Times New Roman" charset="0"/>
              </a:rPr>
              <a:t>here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shouldn’t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be</a:t>
            </a:r>
            <a:r>
              <a:rPr lang="pt-BR" dirty="0" smtClean="0">
                <a:latin typeface="Times New Roman" charset="0"/>
              </a:rPr>
              <a:t> a central </a:t>
            </a:r>
            <a:r>
              <a:rPr lang="pt-BR" dirty="0" err="1" smtClean="0">
                <a:latin typeface="Times New Roman" charset="0"/>
              </a:rPr>
              <a:t>component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except</a:t>
            </a:r>
            <a:r>
              <a:rPr lang="pt-BR" dirty="0" smtClean="0">
                <a:latin typeface="Times New Roman" charset="0"/>
              </a:rPr>
              <a:t> for </a:t>
            </a:r>
            <a:r>
              <a:rPr lang="pt-BR" dirty="0" err="1" smtClean="0">
                <a:latin typeface="Times New Roman" charset="0"/>
              </a:rPr>
              <a:t>naming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service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View synchrony is not required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Member that left the group can join as a new member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No need to store state data in a secondary storage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Java RMI doesn’t implement multicast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Iterate through the group view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No need to implement heartbeat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Failures can be detected during communication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429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>
                <a:latin typeface="Times New Roman" charset="0"/>
              </a:rPr>
              <a:t>GCom</a:t>
            </a:r>
            <a:endParaRPr lang="en-US" dirty="0">
              <a:latin typeface="Times New Roman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>
                <a:latin typeface="Times New Roman" charset="0"/>
              </a:rPr>
              <a:t>No </a:t>
            </a:r>
            <a:r>
              <a:rPr lang="pt-BR" dirty="0" err="1" smtClean="0">
                <a:latin typeface="Times New Roman" charset="0"/>
              </a:rPr>
              <a:t>need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to</a:t>
            </a:r>
            <a:r>
              <a:rPr lang="pt-BR" dirty="0" smtClean="0">
                <a:latin typeface="Times New Roman" charset="0"/>
              </a:rPr>
              <a:t> include UML </a:t>
            </a:r>
            <a:r>
              <a:rPr lang="pt-BR" dirty="0" err="1" smtClean="0">
                <a:latin typeface="Times New Roman" charset="0"/>
              </a:rPr>
              <a:t>diagrams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conataining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the</a:t>
            </a:r>
            <a:r>
              <a:rPr lang="pt-BR" dirty="0" smtClean="0">
                <a:latin typeface="Times New Roman" charset="0"/>
              </a:rPr>
              <a:t> classes 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sv-SE" dirty="0" err="1" smtClean="0">
                <a:latin typeface="Times New Roman" charset="0"/>
              </a:rPr>
              <a:t>High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 err="1" smtClean="0">
                <a:latin typeface="Times New Roman" charset="0"/>
              </a:rPr>
              <a:t>level</a:t>
            </a:r>
            <a:r>
              <a:rPr lang="sv-SE" dirty="0" smtClean="0">
                <a:latin typeface="Times New Roman" charset="0"/>
              </a:rPr>
              <a:t> design diagram is </a:t>
            </a:r>
            <a:r>
              <a:rPr lang="sv-SE" dirty="0" err="1" smtClean="0">
                <a:latin typeface="Times New Roman" charset="0"/>
              </a:rPr>
              <a:t>sufficient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Message queues/buses such as JMS, </a:t>
            </a:r>
            <a:r>
              <a:rPr lang="en-US" dirty="0" err="1" smtClean="0">
                <a:latin typeface="Times New Roman" charset="0"/>
              </a:rPr>
              <a:t>ActiveMQ</a:t>
            </a:r>
            <a:r>
              <a:rPr lang="en-US" dirty="0" smtClean="0">
                <a:latin typeface="Times New Roman" charset="0"/>
              </a:rPr>
              <a:t>, </a:t>
            </a:r>
            <a:r>
              <a:rPr lang="en-US" dirty="0" err="1" smtClean="0">
                <a:latin typeface="Times New Roman" charset="0"/>
              </a:rPr>
              <a:t>ZeroMQ</a:t>
            </a:r>
            <a:r>
              <a:rPr lang="en-US" dirty="0" smtClean="0">
                <a:latin typeface="Times New Roman" charset="0"/>
              </a:rPr>
              <a:t> are not allowed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The debugger is important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Think about the debugger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31851458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>
                <a:latin typeface="Times New Roman" charset="0"/>
              </a:rPr>
              <a:t>Gcom</a:t>
            </a:r>
            <a:r>
              <a:rPr lang="en-US" smtClean="0">
                <a:latin typeface="Times New Roman" charset="0"/>
              </a:rPr>
              <a:t>-Architecture</a:t>
            </a:r>
            <a:endParaRPr lang="en-US" dirty="0">
              <a:latin typeface="Times New Roman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799" y="2171340"/>
            <a:ext cx="8125841" cy="468666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>
                <a:latin typeface="Times New Roman" charset="0"/>
              </a:rPr>
              <a:t>No </a:t>
            </a:r>
            <a:r>
              <a:rPr lang="pt-BR" dirty="0" err="1" smtClean="0">
                <a:latin typeface="Times New Roman" charset="0"/>
              </a:rPr>
              <a:t>need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to</a:t>
            </a:r>
            <a:r>
              <a:rPr lang="pt-BR" dirty="0" smtClean="0">
                <a:latin typeface="Times New Roman" charset="0"/>
              </a:rPr>
              <a:t> include UML </a:t>
            </a:r>
            <a:r>
              <a:rPr lang="pt-BR" dirty="0" err="1" smtClean="0">
                <a:latin typeface="Times New Roman" charset="0"/>
              </a:rPr>
              <a:t>diagrams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conataining</a:t>
            </a:r>
            <a:r>
              <a:rPr lang="pt-BR" dirty="0" smtClean="0">
                <a:latin typeface="Times New Roman" charset="0"/>
              </a:rPr>
              <a:t> </a:t>
            </a:r>
            <a:r>
              <a:rPr lang="pt-BR" dirty="0" err="1" smtClean="0">
                <a:latin typeface="Times New Roman" charset="0"/>
              </a:rPr>
              <a:t>the</a:t>
            </a:r>
            <a:r>
              <a:rPr lang="pt-BR" dirty="0" smtClean="0">
                <a:latin typeface="Times New Roman" charset="0"/>
              </a:rPr>
              <a:t> classes 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sv-SE" dirty="0" err="1" smtClean="0">
                <a:latin typeface="Times New Roman" charset="0"/>
              </a:rPr>
              <a:t>High</a:t>
            </a:r>
            <a:r>
              <a:rPr lang="sv-SE" dirty="0" smtClean="0">
                <a:latin typeface="Times New Roman" charset="0"/>
              </a:rPr>
              <a:t> </a:t>
            </a:r>
            <a:r>
              <a:rPr lang="sv-SE" dirty="0" err="1" smtClean="0">
                <a:latin typeface="Times New Roman" charset="0"/>
              </a:rPr>
              <a:t>level</a:t>
            </a:r>
            <a:r>
              <a:rPr lang="sv-SE" dirty="0" smtClean="0">
                <a:latin typeface="Times New Roman" charset="0"/>
              </a:rPr>
              <a:t> design diagram is </a:t>
            </a:r>
            <a:r>
              <a:rPr lang="sv-SE" dirty="0" err="1" smtClean="0">
                <a:latin typeface="Times New Roman" charset="0"/>
              </a:rPr>
              <a:t>sufficient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Message queues/buses such as JMS, </a:t>
            </a:r>
            <a:r>
              <a:rPr lang="en-US" dirty="0" err="1" smtClean="0">
                <a:latin typeface="Times New Roman" charset="0"/>
              </a:rPr>
              <a:t>ActiveMQ</a:t>
            </a:r>
            <a:r>
              <a:rPr lang="en-US" dirty="0" smtClean="0">
                <a:latin typeface="Times New Roman" charset="0"/>
              </a:rPr>
              <a:t>, </a:t>
            </a:r>
            <a:r>
              <a:rPr lang="en-US" dirty="0" err="1" smtClean="0">
                <a:latin typeface="Times New Roman" charset="0"/>
              </a:rPr>
              <a:t>ZeroMQ</a:t>
            </a:r>
            <a:r>
              <a:rPr lang="en-US" dirty="0" smtClean="0">
                <a:latin typeface="Times New Roman" charset="0"/>
              </a:rPr>
              <a:t> are not allowed</a:t>
            </a:r>
            <a:endParaRPr lang="en-US" dirty="0">
              <a:latin typeface="Times New Roman" charset="0"/>
            </a:endParaRP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The debugger is important</a:t>
            </a:r>
          </a:p>
          <a:p>
            <a:pPr marL="791736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Times New Roman" charset="0"/>
              </a:rPr>
              <a:t>Think about the debugger from the start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34" y="1418550"/>
            <a:ext cx="6266604" cy="54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147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>
                <a:latin typeface="Times New Roman" charset="0"/>
              </a:rPr>
              <a:t>Gcom</a:t>
            </a:r>
            <a:r>
              <a:rPr lang="en-US" dirty="0" smtClean="0">
                <a:latin typeface="Times New Roman" charset="0"/>
              </a:rPr>
              <a:t>-Group </a:t>
            </a:r>
            <a:r>
              <a:rPr lang="en-US" dirty="0" smtClean="0">
                <a:latin typeface="Times New Roman" charset="0"/>
              </a:rPr>
              <a:t>Management</a:t>
            </a:r>
            <a:endParaRPr lang="en-US" dirty="0">
              <a:latin typeface="Times New Roman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799" y="2171340"/>
            <a:ext cx="8125841" cy="468666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 smtClean="0">
              <a:latin typeface="Times New Roman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81" y="3038125"/>
            <a:ext cx="7638189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444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162</Words>
  <Application>Microsoft Macintosh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GCom</vt:lpstr>
      <vt:lpstr>GCom</vt:lpstr>
      <vt:lpstr>Gcom-Architecture</vt:lpstr>
      <vt:lpstr>Gcom-Group Management</vt:lpstr>
    </vt:vector>
  </TitlesOfParts>
  <Company>Umeå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GCom</dc:title>
  <dc:creator>Ewnetu Bayuh</dc:creator>
  <cp:lastModifiedBy>Ewnetu Bayuh</cp:lastModifiedBy>
  <cp:revision>6</cp:revision>
  <dcterms:created xsi:type="dcterms:W3CDTF">2013-12-02T09:11:39Z</dcterms:created>
  <dcterms:modified xsi:type="dcterms:W3CDTF">2013-12-02T12:58:23Z</dcterms:modified>
</cp:coreProperties>
</file>